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8" r:id="rId3"/>
    <p:sldId id="307" r:id="rId4"/>
    <p:sldId id="308" r:id="rId5"/>
    <p:sldId id="309" r:id="rId6"/>
    <p:sldId id="310" r:id="rId7"/>
    <p:sldId id="311" r:id="rId8"/>
    <p:sldId id="299" r:id="rId9"/>
    <p:sldId id="300" r:id="rId10"/>
    <p:sldId id="305" r:id="rId11"/>
    <p:sldId id="301" r:id="rId12"/>
  </p:sldIdLst>
  <p:sldSz cx="12192000" cy="6858000"/>
  <p:notesSz cx="6858000" cy="9144000"/>
  <p:embeddedFontLst>
    <p:embeddedFont>
      <p:font typeface="210 앱굴림 B" panose="02020603020101020101" pitchFamily="18" charset="-127"/>
      <p:regular r:id="rId13"/>
    </p:embeddedFont>
    <p:embeddedFont>
      <p:font typeface="210 앱굴림 L" panose="02020603020101020101" pitchFamily="18" charset="-127"/>
      <p:regular r:id="rId14"/>
    </p:embeddedFont>
    <p:embeddedFont>
      <p:font typeface="210 앱굴림 R" panose="02020603020101020101" pitchFamily="18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2019-04-04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2019/4/4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766618" y="2484582"/>
            <a:ext cx="106587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Week2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더하기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가지 방법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A--, A++ 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즉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탈출 조건을 다르게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658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424615"/>
            <a:ext cx="11298037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프로그램이 실행되고 가장 처음 실행되는 함수는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한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(int, unsigned int, …)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정확성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부동소수점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 변환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암시적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vs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명시적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상수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키워드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예약어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),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리터럴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참과 거짓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과 그 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관계 연산자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(&gt;,&lt;,&gt;=,==,…,!=)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if, nested if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한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모듈러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배수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== if(!(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number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))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짝수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x%2==0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874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한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와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 using variables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temp = a; //temp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값 임시로 저장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b = temp;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6840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한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와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 using XOR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 = a ^ b;	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b = a ^ b;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 = a ^ b;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a ^ a</a:t>
            </a:r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</a:t>
            </a:r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0</a:t>
            </a:r>
            <a:br>
              <a:rPr lang="en-US" altLang="ko-KR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a ^ 0 = a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5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한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1~3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Sum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구하기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sum = 0;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&lt;4)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sum +=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++;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444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홀수만 더하고 출력하는 프로그램을 만들어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자기가 계산하면 안됨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326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고민해보기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중에서 소수만을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801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143</Words>
  <Application>Microsoft Office PowerPoint</Application>
  <PresentationFormat>와이드스크린</PresentationFormat>
  <Paragraphs>48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210 앱굴림 R</vt:lpstr>
      <vt:lpstr>210 앱굴림 B</vt:lpstr>
      <vt:lpstr>Arial</vt:lpstr>
      <vt:lpstr>맑은 고딕</vt:lpstr>
      <vt:lpstr>210 앱굴림 L</vt:lpstr>
      <vt:lpstr>Office 테마</vt:lpstr>
      <vt:lpstr>새싹교실</vt:lpstr>
      <vt:lpstr>C Programming</vt:lpstr>
      <vt:lpstr>오늘 한 것</vt:lpstr>
      <vt:lpstr>오늘 한 것</vt:lpstr>
      <vt:lpstr>오늘 한 것</vt:lpstr>
      <vt:lpstr>오늘 한 것</vt:lpstr>
      <vt:lpstr>오늘 한 것</vt:lpstr>
      <vt:lpstr>숙제 1</vt:lpstr>
      <vt:lpstr>숙제 2 고민해보기</vt:lpstr>
      <vt:lpstr>숙제 3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668</cp:revision>
  <dcterms:created xsi:type="dcterms:W3CDTF">2019-03-22T01:10:12Z</dcterms:created>
  <dcterms:modified xsi:type="dcterms:W3CDTF">2019-04-04T12:56:20Z</dcterms:modified>
</cp:coreProperties>
</file>

<file path=docProps/thumbnail.jpeg>
</file>